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</p:sldIdLst>
  <p:sldSz cx="10693400" cy="756126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52152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04305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56458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08611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607640" algn="l" defTabSz="1043056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3129168" algn="l" defTabSz="1043056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650696" algn="l" defTabSz="1043056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4172224" algn="l" defTabSz="1043056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BBC4"/>
    <a:srgbClr val="FF66FF"/>
    <a:srgbClr val="037D83"/>
    <a:srgbClr val="AFBCFF"/>
    <a:srgbClr val="9FAFFF"/>
    <a:srgbClr val="04B3BC"/>
    <a:srgbClr val="FFFF00"/>
    <a:srgbClr val="0066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-114" y="-228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5BCA-6FA7-48C3-9443-D15D9DD65CC7}" type="datetimeFigureOut">
              <a:rPr lang="ja-JP" altLang="en-US"/>
              <a:pPr>
                <a:defRPr/>
              </a:pPr>
              <a:t>2013/7/31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944A1-E586-481D-BD7B-0D4C34B997D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C9F4-3AB4-4F7E-BADF-6A1B760C477B}" type="datetimeFigureOut">
              <a:rPr lang="ja-JP" altLang="en-US"/>
              <a:pPr>
                <a:defRPr/>
              </a:pPr>
              <a:t>2013/7/31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E1C55-1002-42E5-86DE-004A21A9DC0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CD36-E596-4F68-A944-4F3D4990FCDA}" type="datetimeFigureOut">
              <a:rPr lang="ja-JP" altLang="en-US"/>
              <a:pPr>
                <a:defRPr/>
              </a:pPr>
              <a:t>2013/7/31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19CE9-E209-42BB-A0A0-632E8F5B200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780AC-BAFF-4BDB-96BE-EC90ECD2114E}" type="datetimeFigureOut">
              <a:rPr lang="ja-JP" altLang="en-US"/>
              <a:pPr>
                <a:defRPr/>
              </a:pPr>
              <a:t>2013/7/31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B1FE7-6B7F-48C6-9CFD-059EC96F403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5048D-74B3-4436-AB5B-25AEE9082C3E}" type="datetimeFigureOut">
              <a:rPr lang="ja-JP" altLang="en-US"/>
              <a:pPr>
                <a:defRPr/>
              </a:pPr>
              <a:t>2013/7/31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49036-B827-4796-82E6-DFDAB8FDFAF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84D0E-D5EB-4AEE-92C6-AD2FD4BBA5DF}" type="datetimeFigureOut">
              <a:rPr lang="ja-JP" altLang="en-US"/>
              <a:pPr>
                <a:defRPr/>
              </a:pPr>
              <a:t>2013/7/31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9A4AD-7810-4C1A-9A07-DF0BFE0AAE5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4D7C5-5FB2-4017-9EF7-93A6B3A7748D}" type="datetimeFigureOut">
              <a:rPr lang="ja-JP" altLang="en-US"/>
              <a:pPr>
                <a:defRPr/>
              </a:pPr>
              <a:t>2013/7/31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1B71-7E6B-4023-9506-A01EA2491C4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FD78E-554F-4D92-A091-990F9EAC0200}" type="datetimeFigureOut">
              <a:rPr lang="ja-JP" altLang="en-US"/>
              <a:pPr>
                <a:defRPr/>
              </a:pPr>
              <a:t>2013/7/31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16CC1-A6E7-4D5F-98A4-80733CAEEDB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F3994-B56F-45EB-B1E3-4BDA4A6F9B6A}" type="datetimeFigureOut">
              <a:rPr lang="ja-JP" altLang="en-US"/>
              <a:pPr>
                <a:defRPr/>
              </a:pPr>
              <a:t>2013/7/31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96C0-77DA-4BEC-B963-539707CFB3E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0B766-0ADA-4791-928D-F3BAF1F89592}" type="datetimeFigureOut">
              <a:rPr lang="ja-JP" altLang="en-US"/>
              <a:pPr>
                <a:defRPr/>
              </a:pPr>
              <a:t>2013/7/31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26800-5618-45E0-BA63-E47ABE75160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1C305-821D-460C-AB32-EDC29D2C7739}" type="datetimeFigureOut">
              <a:rPr lang="ja-JP" altLang="en-US"/>
              <a:pPr>
                <a:defRPr/>
              </a:pPr>
              <a:t>2013/7/31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57647-F3F3-4B70-B83D-ACFB8A6A649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34670" y="302801"/>
            <a:ext cx="9624060" cy="1260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06454A-E939-40FA-B708-E3EDA9BC517E}" type="datetimeFigureOut">
              <a:rPr lang="ja-JP" altLang="en-US"/>
              <a:pPr>
                <a:defRPr/>
              </a:pPr>
              <a:t>2013/7/31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5BB2396-1E09-4BAD-8DE2-F98D53B002C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521528"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043056"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564584"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086112"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91146" indent="-3911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250825" y="324247"/>
            <a:ext cx="10208443" cy="648271"/>
          </a:xfrm>
          <a:prstGeom prst="rect">
            <a:avLst/>
          </a:prstGeom>
          <a:gradFill>
            <a:gsLst>
              <a:gs pos="0">
                <a:srgbClr val="037D83"/>
              </a:gs>
              <a:gs pos="100000">
                <a:srgbClr val="04B3BC"/>
              </a:gs>
            </a:gsLst>
            <a:lin ang="54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タイトル 3"/>
          <p:cNvSpPr>
            <a:spLocks noGrp="1"/>
          </p:cNvSpPr>
          <p:nvPr>
            <p:ph type="title"/>
          </p:nvPr>
        </p:nvSpPr>
        <p:spPr>
          <a:xfrm>
            <a:off x="1026220" y="324247"/>
            <a:ext cx="8640960" cy="636587"/>
          </a:xfrm>
        </p:spPr>
        <p:txBody>
          <a:bodyPr/>
          <a:lstStyle/>
          <a:p>
            <a:pPr eaLnBrk="1" hangingPunct="1"/>
            <a:r>
              <a:rPr lang="en-US" altLang="ja-JP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Title (Example 2)</a:t>
            </a:r>
            <a:endParaRPr lang="ja-JP" altLang="en-US" sz="32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テキスト ボックス 5"/>
          <p:cNvSpPr txBox="1">
            <a:spLocks noChangeArrowheads="1"/>
          </p:cNvSpPr>
          <p:nvPr/>
        </p:nvSpPr>
        <p:spPr bwMode="auto">
          <a:xfrm>
            <a:off x="3597196" y="1106611"/>
            <a:ext cx="3474798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2000" smtClean="0">
                <a:cs typeface="Arial" charset="0"/>
              </a:rPr>
              <a:t>N. Ogawa</a:t>
            </a:r>
            <a:r>
              <a:rPr lang="en-US" altLang="ja-JP" sz="2000" baseline="30000" smtClean="0">
                <a:cs typeface="Arial" charset="0"/>
              </a:rPr>
              <a:t>A</a:t>
            </a:r>
            <a:r>
              <a:rPr lang="en-US" altLang="ja-JP" sz="2000">
                <a:cs typeface="Arial" charset="0"/>
              </a:rPr>
              <a:t>, and Y. Tokura</a:t>
            </a:r>
            <a:r>
              <a:rPr lang="en-US" altLang="ja-JP" sz="2000" baseline="30000">
                <a:cs typeface="Arial" charset="0"/>
              </a:rPr>
              <a:t>A,B</a:t>
            </a:r>
          </a:p>
          <a:p>
            <a:pPr algn="ctr"/>
            <a:r>
              <a:rPr lang="en-US" altLang="ja-JP" sz="1600" i="1" baseline="30000" smtClean="0">
                <a:solidFill>
                  <a:srgbClr val="037D83"/>
                </a:solidFill>
                <a:cs typeface="Arial" charset="0"/>
              </a:rPr>
              <a:t>A</a:t>
            </a:r>
            <a:r>
              <a:rPr lang="en-US" altLang="ja-JP" sz="1600" i="1" smtClean="0">
                <a:solidFill>
                  <a:srgbClr val="037D83"/>
                </a:solidFill>
                <a:cs typeface="Arial" charset="0"/>
              </a:rPr>
              <a:t>RIKEN CEMS, </a:t>
            </a:r>
            <a:r>
              <a:rPr lang="en-US" altLang="ja-JP" sz="1600" i="1" baseline="30000" smtClean="0">
                <a:solidFill>
                  <a:srgbClr val="037D83"/>
                </a:solidFill>
                <a:cs typeface="Arial" charset="0"/>
              </a:rPr>
              <a:t>B</a:t>
            </a:r>
            <a:r>
              <a:rPr lang="en-US" altLang="ja-JP" sz="1600" i="1" smtClean="0">
                <a:solidFill>
                  <a:srgbClr val="037D83"/>
                </a:solidFill>
                <a:cs typeface="Arial" charset="0"/>
              </a:rPr>
              <a:t>University </a:t>
            </a:r>
            <a:r>
              <a:rPr lang="en-US" altLang="ja-JP" sz="1600" i="1">
                <a:solidFill>
                  <a:srgbClr val="037D83"/>
                </a:solidFill>
                <a:cs typeface="Arial" charset="0"/>
              </a:rPr>
              <a:t>of </a:t>
            </a:r>
            <a:r>
              <a:rPr lang="en-US" altLang="ja-JP" sz="1600" i="1" smtClean="0">
                <a:solidFill>
                  <a:srgbClr val="037D83"/>
                </a:solidFill>
                <a:cs typeface="Arial" charset="0"/>
              </a:rPr>
              <a:t>Tokyo</a:t>
            </a:r>
            <a:endParaRPr lang="ja-JP" altLang="ja-JP" sz="1600" i="1">
              <a:solidFill>
                <a:srgbClr val="037D83"/>
              </a:solidFill>
              <a:cs typeface="Arial" charset="0"/>
            </a:endParaRPr>
          </a:p>
        </p:txBody>
      </p:sp>
      <p:sp>
        <p:nvSpPr>
          <p:cNvPr id="20" name="テキスト ボックス 9"/>
          <p:cNvSpPr txBox="1">
            <a:spLocks noChangeArrowheads="1"/>
          </p:cNvSpPr>
          <p:nvPr/>
        </p:nvSpPr>
        <p:spPr bwMode="auto">
          <a:xfrm>
            <a:off x="666180" y="7020991"/>
            <a:ext cx="40324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US" altLang="ja-JP" sz="1600">
                <a:latin typeface="Arial" pitchFamily="34" charset="0"/>
                <a:cs typeface="Arial" pitchFamily="34" charset="0"/>
              </a:rPr>
              <a:t>to get </a:t>
            </a:r>
            <a:r>
              <a:rPr lang="en-US" altLang="ja-JP" sz="1600">
                <a:latin typeface="Arial" pitchFamily="34" charset="0"/>
                <a:cs typeface="Arial" pitchFamily="34" charset="0"/>
              </a:rPr>
              <a:t>to </a:t>
            </a:r>
            <a:r>
              <a:rPr lang="en-US" altLang="ja-JP" sz="1600" smtClean="0">
                <a:latin typeface="Arial" pitchFamily="34" charset="0"/>
                <a:cs typeface="Arial" pitchFamily="34" charset="0"/>
              </a:rPr>
              <a:t>Shinagawa Intercity Hall.</a:t>
            </a:r>
            <a:endParaRPr lang="ja-JP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テキスト ボックス 14"/>
          <p:cNvSpPr txBox="1">
            <a:spLocks noChangeArrowheads="1"/>
          </p:cNvSpPr>
          <p:nvPr/>
        </p:nvSpPr>
        <p:spPr bwMode="auto">
          <a:xfrm>
            <a:off x="395288" y="2392982"/>
            <a:ext cx="307920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smtClean="0">
                <a:cs typeface="Arial" charset="0"/>
              </a:rPr>
              <a:t>From Narita </a:t>
            </a:r>
            <a:r>
              <a:rPr lang="en-US" altLang="ja-JP" sz="1600">
                <a:cs typeface="Arial" charset="0"/>
              </a:rPr>
              <a:t>Airport</a:t>
            </a:r>
            <a:r>
              <a:rPr lang="en-US" altLang="ja-JP" sz="1600">
                <a:cs typeface="Arial" charset="0"/>
              </a:rPr>
              <a:t> </a:t>
            </a:r>
            <a:r>
              <a:rPr lang="en-US" altLang="ja-JP" sz="1600" smtClean="0">
                <a:cs typeface="Arial" charset="0"/>
              </a:rPr>
              <a:t>(NRT) </a:t>
            </a:r>
            <a:r>
              <a:rPr lang="en-US" altLang="ja-JP" sz="1600">
                <a:cs typeface="Arial" charset="0"/>
              </a:rPr>
              <a:t/>
            </a:r>
            <a:br>
              <a:rPr lang="en-US" altLang="ja-JP" sz="1600">
                <a:cs typeface="Arial" charset="0"/>
              </a:rPr>
            </a:br>
            <a:r>
              <a:rPr lang="en-US" altLang="ja-JP" sz="1600" smtClean="0">
                <a:cs typeface="Arial" charset="0"/>
              </a:rPr>
              <a:t>- Narita Express   </a:t>
            </a:r>
            <a:r>
              <a:rPr lang="en-US" altLang="ja-JP" sz="1600">
                <a:cs typeface="Arial" charset="0"/>
              </a:rPr>
              <a:t/>
            </a:r>
            <a:br>
              <a:rPr lang="en-US" altLang="ja-JP" sz="1600">
                <a:cs typeface="Arial" charset="0"/>
              </a:rPr>
            </a:br>
            <a:r>
              <a:rPr lang="en-US" altLang="ja-JP" sz="1600" smtClean="0">
                <a:cs typeface="Arial" charset="0"/>
              </a:rPr>
              <a:t>- Airport Limusine </a:t>
            </a:r>
          </a:p>
          <a:p>
            <a:r>
              <a:rPr lang="en-US" altLang="ja-JP" sz="1600" smtClean="0">
                <a:cs typeface="Arial" charset="0"/>
              </a:rPr>
              <a:t>- Taxi</a:t>
            </a:r>
            <a:r>
              <a:rPr lang="en-US" altLang="ja-JP" sz="1600">
                <a:cs typeface="Arial" charset="0"/>
              </a:rPr>
              <a:t/>
            </a:r>
            <a:br>
              <a:rPr lang="en-US" altLang="ja-JP" sz="1600">
                <a:cs typeface="Arial" charset="0"/>
              </a:rPr>
            </a:br>
            <a:r>
              <a:rPr lang="en-US" altLang="ja-JP" sz="1600">
                <a:cs typeface="Arial" charset="0"/>
              </a:rPr>
              <a:t>From </a:t>
            </a:r>
            <a:r>
              <a:rPr lang="en-US" altLang="ja-JP" sz="1600" smtClean="0">
                <a:cs typeface="Arial" charset="0"/>
              </a:rPr>
              <a:t>Haneda Airport (HND)</a:t>
            </a:r>
          </a:p>
          <a:p>
            <a:r>
              <a:rPr lang="en-US" altLang="ja-JP" sz="1600" smtClean="0">
                <a:cs typeface="Arial" charset="0"/>
              </a:rPr>
              <a:t>- Keikyu Haneda Line</a:t>
            </a:r>
          </a:p>
          <a:p>
            <a:r>
              <a:rPr lang="en-US" altLang="ja-JP" sz="1600" smtClean="0">
                <a:cs typeface="Arial" charset="0"/>
              </a:rPr>
              <a:t>- Taxi. </a:t>
            </a:r>
            <a:endParaRPr lang="ja-JP" altLang="en-US" sz="1600">
              <a:cs typeface="Arial" charset="0"/>
            </a:endParaRPr>
          </a:p>
        </p:txBody>
      </p:sp>
      <p:sp>
        <p:nvSpPr>
          <p:cNvPr id="22" name="テキスト ボックス 15"/>
          <p:cNvSpPr txBox="1">
            <a:spLocks noChangeArrowheads="1"/>
          </p:cNvSpPr>
          <p:nvPr/>
        </p:nvSpPr>
        <p:spPr bwMode="auto">
          <a:xfrm>
            <a:off x="395288" y="1961182"/>
            <a:ext cx="2511200" cy="400110"/>
          </a:xfrm>
          <a:prstGeom prst="rect">
            <a:avLst/>
          </a:prstGeom>
          <a:solidFill>
            <a:srgbClr val="AFB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cs typeface="Arial" charset="0"/>
              </a:rPr>
              <a:t>TRANSPORTATION</a:t>
            </a:r>
          </a:p>
        </p:txBody>
      </p:sp>
      <p:sp>
        <p:nvSpPr>
          <p:cNvPr id="24" name="テキスト ボックス 17"/>
          <p:cNvSpPr txBox="1">
            <a:spLocks noChangeArrowheads="1"/>
          </p:cNvSpPr>
          <p:nvPr/>
        </p:nvSpPr>
        <p:spPr bwMode="auto">
          <a:xfrm>
            <a:off x="5346700" y="1961182"/>
            <a:ext cx="2447593" cy="400110"/>
          </a:xfrm>
          <a:prstGeom prst="rect">
            <a:avLst/>
          </a:prstGeom>
          <a:solidFill>
            <a:srgbClr val="AFB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smtClean="0">
                <a:cs typeface="Arial" charset="0"/>
              </a:rPr>
              <a:t>WAY TO THE HALL</a:t>
            </a:r>
            <a:endParaRPr lang="en-US" altLang="ja-JP" sz="2000">
              <a:cs typeface="Arial" charset="0"/>
            </a:endParaRPr>
          </a:p>
        </p:txBody>
      </p:sp>
      <p:pic>
        <p:nvPicPr>
          <p:cNvPr id="2065" name="Picture 17" descr="shinagawa"/>
          <p:cNvPicPr>
            <a:picLocks noChangeAspect="1" noChangeArrowheads="1"/>
          </p:cNvPicPr>
          <p:nvPr/>
        </p:nvPicPr>
        <p:blipFill>
          <a:blip r:embed="rId2" cstate="print"/>
          <a:srcRect l="7936" t="2515" b="4435"/>
          <a:stretch>
            <a:fillRect/>
          </a:stretch>
        </p:blipFill>
        <p:spPr bwMode="auto">
          <a:xfrm>
            <a:off x="306140" y="4284687"/>
            <a:ext cx="4392488" cy="266429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71" name="Picture 23" descr="shinagawa"/>
          <p:cNvPicPr>
            <a:picLocks noChangeAspect="1" noChangeArrowheads="1"/>
          </p:cNvPicPr>
          <p:nvPr/>
        </p:nvPicPr>
        <p:blipFill>
          <a:blip r:embed="rId3" cstate="print"/>
          <a:srcRect l="7018"/>
          <a:stretch>
            <a:fillRect/>
          </a:stretch>
        </p:blipFill>
        <p:spPr bwMode="auto">
          <a:xfrm>
            <a:off x="5346700" y="2628503"/>
            <a:ext cx="3816424" cy="259931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72" name="Picture 24" descr="D:\CMRG\201311-WS\会場\写真（誘導案内1）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31076" y="1980431"/>
            <a:ext cx="1547589" cy="2072086"/>
          </a:xfrm>
          <a:prstGeom prst="rect">
            <a:avLst/>
          </a:prstGeom>
          <a:noFill/>
          <a:ln w="38100">
            <a:solidFill>
              <a:srgbClr val="04BBC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73" name="Picture 25" descr="D:\CMRG\201311-WS\会場\写真（誘導案内2）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06740" y="5076775"/>
            <a:ext cx="1512168" cy="2024660"/>
          </a:xfrm>
          <a:prstGeom prst="rect">
            <a:avLst/>
          </a:prstGeom>
          <a:noFill/>
          <a:ln w="38100">
            <a:solidFill>
              <a:srgbClr val="04BBC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7" name="星 5 36"/>
          <p:cNvSpPr/>
          <p:nvPr/>
        </p:nvSpPr>
        <p:spPr>
          <a:xfrm>
            <a:off x="7290916" y="3348583"/>
            <a:ext cx="216024" cy="216024"/>
          </a:xfrm>
          <a:prstGeom prst="star5">
            <a:avLst/>
          </a:prstGeom>
          <a:solidFill>
            <a:srgbClr val="04BBC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星 5 37"/>
          <p:cNvSpPr/>
          <p:nvPr/>
        </p:nvSpPr>
        <p:spPr>
          <a:xfrm>
            <a:off x="7290916" y="4140671"/>
            <a:ext cx="216024" cy="216024"/>
          </a:xfrm>
          <a:prstGeom prst="star5">
            <a:avLst/>
          </a:prstGeom>
          <a:solidFill>
            <a:srgbClr val="04BBC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/>
          <p:cNvCxnSpPr>
            <a:stCxn id="37" idx="4"/>
            <a:endCxn id="2072" idx="1"/>
          </p:cNvCxnSpPr>
          <p:nvPr/>
        </p:nvCxnSpPr>
        <p:spPr>
          <a:xfrm flipV="1">
            <a:off x="7506940" y="3016474"/>
            <a:ext cx="1224136" cy="414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38" idx="2"/>
            <a:endCxn id="2073" idx="0"/>
          </p:cNvCxnSpPr>
          <p:nvPr/>
        </p:nvCxnSpPr>
        <p:spPr>
          <a:xfrm flipH="1">
            <a:off x="6462824" y="4356694"/>
            <a:ext cx="869349" cy="720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14"/>
          <p:cNvSpPr txBox="1">
            <a:spLocks noChangeArrowheads="1"/>
          </p:cNvSpPr>
          <p:nvPr/>
        </p:nvSpPr>
        <p:spPr bwMode="auto">
          <a:xfrm>
            <a:off x="7362924" y="5436815"/>
            <a:ext cx="31683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smtClean="0">
                <a:cs typeface="Arial" charset="0"/>
              </a:rPr>
              <a:t>The conference hall is 5 minutes walk  from the Shinagawa station through the pedestrian road “Skyway”.</a:t>
            </a:r>
          </a:p>
          <a:p>
            <a:endParaRPr lang="en-US" altLang="ja-JP" sz="1400">
              <a:cs typeface="Arial" charset="0"/>
            </a:endParaRPr>
          </a:p>
          <a:p>
            <a:r>
              <a:rPr lang="en-US" altLang="ja-JP" sz="1400" smtClean="0">
                <a:cs typeface="Arial" charset="0"/>
              </a:rPr>
              <a:t>You can find the yellow guideboards along the way.</a:t>
            </a:r>
            <a:endParaRPr lang="ja-JP" altLang="en-US" sz="1400"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63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Title (Example 2)</vt:lpstr>
    </vt:vector>
  </TitlesOfParts>
  <Company>RIKEN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(Example)</dc:title>
  <dc:creator>Terakura</dc:creator>
  <cp:lastModifiedBy>Terakura</cp:lastModifiedBy>
  <cp:revision>19</cp:revision>
  <dcterms:created xsi:type="dcterms:W3CDTF">2011-06-10T11:19:01Z</dcterms:created>
  <dcterms:modified xsi:type="dcterms:W3CDTF">2013-07-31T07:28:17Z</dcterms:modified>
</cp:coreProperties>
</file>